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70" r:id="rId9"/>
    <p:sldId id="263" r:id="rId10"/>
    <p:sldId id="265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471C78-D8A5-4CB7-8112-A708454FDF8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73C0A6-00E7-4736-817A-6B39B89EC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71C78-D8A5-4CB7-8112-A708454FDF8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3C0A6-00E7-4736-817A-6B39B89EC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71C78-D8A5-4CB7-8112-A708454FDF8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3C0A6-00E7-4736-817A-6B39B89EC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71C78-D8A5-4CB7-8112-A708454FDF8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3C0A6-00E7-4736-817A-6B39B89ECE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1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71C78-D8A5-4CB7-8112-A708454FDF8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3C0A6-00E7-4736-817A-6B39B89ECE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71C78-D8A5-4CB7-8112-A708454FDF8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3C0A6-00E7-4736-817A-6B39B89ECE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71C78-D8A5-4CB7-8112-A708454FDF8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3C0A6-00E7-4736-817A-6B39B89EC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71C78-D8A5-4CB7-8112-A708454FDF8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3C0A6-00E7-4736-817A-6B39B89ECE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71C78-D8A5-4CB7-8112-A708454FDF8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3C0A6-00E7-4736-817A-6B39B89EC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B471C78-D8A5-4CB7-8112-A708454FDF8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3C0A6-00E7-4736-817A-6B39B89EC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471C78-D8A5-4CB7-8112-A708454FDF8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73C0A6-00E7-4736-817A-6B39B89ECE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471C78-D8A5-4CB7-8112-A708454FDF8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73C0A6-00E7-4736-817A-6B39B89EC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0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09377"/>
            <a:ext cx="8243918" cy="1439246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“Болашақ жобалары – 2015” көрмесі  </a:t>
            </a:r>
            <a:endParaRPr lang="ru-RU" dirty="0"/>
          </a:p>
        </p:txBody>
      </p:sp>
      <p:pic>
        <p:nvPicPr>
          <p:cNvPr id="1027" name="Picture 3" descr="C:\Users\Student\Desktop\5531f66c91c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001"/>
            <a:ext cx="1643074" cy="1666892"/>
          </a:xfrm>
          <a:prstGeom prst="rect">
            <a:avLst/>
          </a:prstGeom>
          <a:noFill/>
        </p:spPr>
      </p:pic>
      <p:pic>
        <p:nvPicPr>
          <p:cNvPr id="1029" name="Picture 5" descr="C:\Users\Student\Desktop\a7719c0eab46aa4c7ec8595aeea7f0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42852"/>
            <a:ext cx="1357322" cy="1765190"/>
          </a:xfrm>
          <a:prstGeom prst="rect">
            <a:avLst/>
          </a:prstGeom>
          <a:noFill/>
        </p:spPr>
      </p:pic>
      <p:pic>
        <p:nvPicPr>
          <p:cNvPr id="1030" name="Picture 6" descr="C:\Users\Student\Desktop\логотип КЭБП КЭУ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99564"/>
            <a:ext cx="1428760" cy="1451767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5786454"/>
            <a:ext cx="8229600" cy="649465"/>
          </a:xfrm>
        </p:spPr>
        <p:txBody>
          <a:bodyPr/>
          <a:lstStyle/>
          <a:p>
            <a:pPr algn="r">
              <a:buNone/>
            </a:pPr>
            <a:r>
              <a:rPr lang="kk-KZ" dirty="0" smtClean="0"/>
              <a:t>“Болашақ жобалары – 2015” көрмесі</a:t>
            </a:r>
            <a:endParaRPr lang="ru-RU" dirty="0"/>
          </a:p>
        </p:txBody>
      </p:sp>
      <p:pic>
        <p:nvPicPr>
          <p:cNvPr id="9218" name="Picture 2" descr="C:\Users\Student\Desktop\20150416_104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02" y="214290"/>
            <a:ext cx="7448616" cy="5586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Users\Student\Desktop\a7719c0eab46aa4c7ec8595aeea7f0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750205"/>
            <a:ext cx="1377723" cy="1750233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5" name="Picture 6" descr="C:\Users\Student\Desktop\логотип КЭБП КЭУ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04" y="196291"/>
            <a:ext cx="1353526" cy="137532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5786454"/>
            <a:ext cx="8229600" cy="649465"/>
          </a:xfrm>
        </p:spPr>
        <p:txBody>
          <a:bodyPr/>
          <a:lstStyle/>
          <a:p>
            <a:pPr algn="r">
              <a:buNone/>
            </a:pPr>
            <a:r>
              <a:rPr lang="kk-KZ" dirty="0" smtClean="0"/>
              <a:t>“Болашақ жобалары – 2015” көрмесі</a:t>
            </a:r>
            <a:endParaRPr lang="ru-RU" dirty="0"/>
          </a:p>
        </p:txBody>
      </p:sp>
      <p:pic>
        <p:nvPicPr>
          <p:cNvPr id="7170" name="Picture 2" descr="C:\Users\Student\Desktop\20150417_122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3" y="142852"/>
            <a:ext cx="7429553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Users\Student\Desktop\a7719c0eab46aa4c7ec8595aeea7f0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23" y="1607329"/>
            <a:ext cx="1377723" cy="1750233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5" name="Picture 6" descr="C:\Users\Student\Desktop\логотип КЭБП КЭУ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21" y="53415"/>
            <a:ext cx="1353526" cy="137532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5786454"/>
            <a:ext cx="8229600" cy="649465"/>
          </a:xfrm>
        </p:spPr>
        <p:txBody>
          <a:bodyPr/>
          <a:lstStyle/>
          <a:p>
            <a:pPr algn="r">
              <a:buNone/>
            </a:pPr>
            <a:r>
              <a:rPr lang="kk-KZ" dirty="0" smtClean="0"/>
              <a:t>“Болашақ жобалары – 2015” көрмесі</a:t>
            </a:r>
            <a:endParaRPr lang="ru-RU" dirty="0"/>
          </a:p>
        </p:txBody>
      </p:sp>
      <p:pic>
        <p:nvPicPr>
          <p:cNvPr id="10242" name="Picture 2" descr="C:\Users\Student\Desktop\20150417_122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39" y="214290"/>
            <a:ext cx="7486717" cy="561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Users\Student\Desktop\a7719c0eab46aa4c7ec8595aeea7f0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23" y="1750205"/>
            <a:ext cx="1377723" cy="1750233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5" name="Picture 6" descr="C:\Users\Student\Desktop\логотип КЭБП КЭУ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21" y="196291"/>
            <a:ext cx="1353526" cy="137532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5786454"/>
            <a:ext cx="8229600" cy="649465"/>
          </a:xfrm>
        </p:spPr>
        <p:txBody>
          <a:bodyPr/>
          <a:lstStyle/>
          <a:p>
            <a:pPr algn="r">
              <a:buNone/>
            </a:pPr>
            <a:r>
              <a:rPr lang="kk-KZ" dirty="0" smtClean="0"/>
              <a:t>“Болашақ жобалары – 2015” көрмесі</a:t>
            </a:r>
            <a:endParaRPr lang="ru-RU" dirty="0"/>
          </a:p>
        </p:txBody>
      </p:sp>
      <p:pic>
        <p:nvPicPr>
          <p:cNvPr id="4" name="Picture 2" descr="C:\Users\Student\Desktop\20150416_104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7480304" cy="561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Student\Desktop\a7719c0eab46aa4c7ec8595aeea7f0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23" y="1750205"/>
            <a:ext cx="1377723" cy="1750233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6" name="Picture 6" descr="C:\Users\Student\Desktop\логотип КЭБП КЭУ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21" y="196291"/>
            <a:ext cx="1353526" cy="137532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5786454"/>
            <a:ext cx="8229600" cy="649465"/>
          </a:xfrm>
        </p:spPr>
        <p:txBody>
          <a:bodyPr/>
          <a:lstStyle/>
          <a:p>
            <a:pPr algn="r">
              <a:buNone/>
            </a:pPr>
            <a:r>
              <a:rPr lang="kk-KZ" dirty="0" smtClean="0"/>
              <a:t>“Болашақ жобалары – 2015” көрмесі</a:t>
            </a:r>
            <a:endParaRPr lang="ru-RU" dirty="0"/>
          </a:p>
        </p:txBody>
      </p:sp>
      <p:pic>
        <p:nvPicPr>
          <p:cNvPr id="12290" name="Picture 2" descr="C:\Users\Student\Desktop\20150416_105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04" y="214290"/>
            <a:ext cx="7496252" cy="562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Users\Student\Desktop\a7719c0eab46aa4c7ec8595aeea7f0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23" y="1750205"/>
            <a:ext cx="1377723" cy="1750233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5" name="Picture 6" descr="C:\Users\Student\Desktop\логотип КЭБП КЭУ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21" y="196291"/>
            <a:ext cx="1353526" cy="137532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903433"/>
            <a:ext cx="8858312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“</a:t>
            </a:r>
            <a:r>
              <a:rPr lang="en-US" dirty="0" err="1" smtClean="0"/>
              <a:t>RoboLand</a:t>
            </a:r>
            <a:r>
              <a:rPr lang="en-US" dirty="0" smtClean="0"/>
              <a:t> 2015” </a:t>
            </a:r>
            <a:r>
              <a:rPr lang="kk-KZ" dirty="0" smtClean="0"/>
              <a:t>фестивалі Оқушылар арасында робот техникасы бойынша бірінші ашық облыстық чемпионат пен “Болашақ жобалары – 2015” көрмесі өтті. ҚҚЭУ ЭБҚ коллджінің 3 курс студенттері </a:t>
            </a:r>
            <a:r>
              <a:rPr lang="kk-KZ" b="1" dirty="0" smtClean="0"/>
              <a:t>Жамиленов А.З., </a:t>
            </a:r>
          </a:p>
          <a:p>
            <a:pPr algn="ctr">
              <a:buNone/>
            </a:pPr>
            <a:r>
              <a:rPr lang="kk-KZ" b="1" dirty="0" smtClean="0"/>
              <a:t>  Жунуспеков А.Е. </a:t>
            </a:r>
            <a:r>
              <a:rPr lang="kk-KZ" dirty="0" smtClean="0"/>
              <a:t>“Болашақ жобалары – 2015” көрмесіне қатысты.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571636"/>
          </a:xfrm>
        </p:spPr>
        <p:txBody>
          <a:bodyPr>
            <a:noAutofit/>
          </a:bodyPr>
          <a:lstStyle/>
          <a:p>
            <a:pPr algn="ctr"/>
            <a:r>
              <a:rPr lang="kk-KZ" sz="2000" dirty="0" smtClean="0"/>
              <a:t>Қарағанды облысынң білім басқармасы Қарағанды облысында білім беруді дамытудың оқу – әдістемелік орталығы “Сарыарқа дарын” аймақтық ғылыми – практикалық орталығы</a:t>
            </a:r>
            <a:endParaRPr lang="ru-RU" sz="2000" dirty="0"/>
          </a:p>
        </p:txBody>
      </p:sp>
    </p:spTree>
  </p:cSld>
  <p:clrMapOvr>
    <a:masterClrMapping/>
  </p:clrMapOvr>
  <p:transition advTm="2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5786454"/>
            <a:ext cx="8229600" cy="649465"/>
          </a:xfrm>
        </p:spPr>
        <p:txBody>
          <a:bodyPr/>
          <a:lstStyle/>
          <a:p>
            <a:pPr algn="r">
              <a:buNone/>
            </a:pPr>
            <a:r>
              <a:rPr lang="kk-KZ" dirty="0" smtClean="0"/>
              <a:t>“Болашақ жобалары – 2015” көрмесі</a:t>
            </a:r>
            <a:endParaRPr lang="ru-RU" dirty="0"/>
          </a:p>
        </p:txBody>
      </p:sp>
      <p:pic>
        <p:nvPicPr>
          <p:cNvPr id="2052" name="Picture 4" descr="C:\Users\Student\Desktop\20150416_104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694"/>
            <a:ext cx="7858180" cy="575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Student\Desktop\a7719c0eab46aa4c7ec8595aeea7f0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3" y="1214422"/>
            <a:ext cx="1163409" cy="1357322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8" name="Picture 6" descr="C:\Users\Student\Desktop\логотип КЭБП КЭУ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9" y="0"/>
            <a:ext cx="1142976" cy="116138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5786454"/>
            <a:ext cx="8229600" cy="649465"/>
          </a:xfrm>
        </p:spPr>
        <p:txBody>
          <a:bodyPr/>
          <a:lstStyle/>
          <a:p>
            <a:pPr algn="r">
              <a:buNone/>
            </a:pPr>
            <a:r>
              <a:rPr lang="kk-KZ" dirty="0" smtClean="0"/>
              <a:t>“Болашақ жобалары – 2015” көрмесі</a:t>
            </a:r>
            <a:endParaRPr lang="ru-RU" dirty="0"/>
          </a:p>
        </p:txBody>
      </p:sp>
      <p:pic>
        <p:nvPicPr>
          <p:cNvPr id="8195" name="Picture 3" descr="C:\Users\Student\Desktop\20150417_121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7296152" cy="547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Student\Desktop\a7719c0eab46aa4c7ec8595aeea7f0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23" y="1607329"/>
            <a:ext cx="1377723" cy="1750233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6" name="Picture 6" descr="C:\Users\Student\Desktop\логотип КЭБП КЭУ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21" y="53415"/>
            <a:ext cx="1353526" cy="137532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5786454"/>
            <a:ext cx="8229600" cy="649465"/>
          </a:xfrm>
        </p:spPr>
        <p:txBody>
          <a:bodyPr/>
          <a:lstStyle/>
          <a:p>
            <a:pPr algn="r">
              <a:buNone/>
            </a:pPr>
            <a:r>
              <a:rPr lang="kk-KZ" dirty="0" smtClean="0"/>
              <a:t>“Болашақ жобалары – 2015” көрмесі</a:t>
            </a:r>
            <a:endParaRPr lang="ru-RU" dirty="0"/>
          </a:p>
        </p:txBody>
      </p:sp>
      <p:pic>
        <p:nvPicPr>
          <p:cNvPr id="3074" name="Picture 2" descr="C:\Users\Student\Desktop\20150417_122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2360"/>
            <a:ext cx="7164430" cy="561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Users\Student\Desktop\a7719c0eab46aa4c7ec8595aeea7f0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23" y="1607329"/>
            <a:ext cx="1377723" cy="160735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5" name="Picture 6" descr="C:\Users\Student\Desktop\логотип КЭБП КЭУ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21" y="53415"/>
            <a:ext cx="1353526" cy="137532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5786454"/>
            <a:ext cx="8229600" cy="649465"/>
          </a:xfrm>
        </p:spPr>
        <p:txBody>
          <a:bodyPr/>
          <a:lstStyle/>
          <a:p>
            <a:pPr algn="r">
              <a:buNone/>
            </a:pPr>
            <a:r>
              <a:rPr lang="kk-KZ" dirty="0" smtClean="0"/>
              <a:t>“Болашақ жобалары – 2015” көрмесі</a:t>
            </a:r>
            <a:endParaRPr lang="ru-RU" dirty="0"/>
          </a:p>
        </p:txBody>
      </p:sp>
      <p:pic>
        <p:nvPicPr>
          <p:cNvPr id="4098" name="Picture 2" descr="C:\Users\Student\Desktop\20150416_104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0007"/>
            <a:ext cx="7286676" cy="546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Student\Desktop\a7719c0eab46aa4c7ec8595aeea7f0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23" y="1607329"/>
            <a:ext cx="1377723" cy="1750233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9" name="Picture 6" descr="C:\Users\Student\Desktop\логотип КЭБП КЭУ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21" y="53415"/>
            <a:ext cx="1353526" cy="137532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5786454"/>
            <a:ext cx="8229600" cy="649465"/>
          </a:xfrm>
        </p:spPr>
        <p:txBody>
          <a:bodyPr/>
          <a:lstStyle/>
          <a:p>
            <a:pPr algn="r">
              <a:buNone/>
            </a:pPr>
            <a:r>
              <a:rPr lang="kk-KZ" dirty="0" smtClean="0"/>
              <a:t>“Болашақ жобалары – 2015” көрмесі</a:t>
            </a:r>
            <a:endParaRPr lang="ru-RU" dirty="0"/>
          </a:p>
        </p:txBody>
      </p:sp>
      <p:pic>
        <p:nvPicPr>
          <p:cNvPr id="5" name="Picture 5" descr="C:\Users\Student\Desktop\a7719c0eab46aa4c7ec8595aeea7f0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377723" cy="178595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6" name="Picture 6" descr="C:\Users\Student\Desktop\логотип КЭБП КЭУК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91043"/>
            <a:ext cx="1353526" cy="1375321"/>
          </a:xfrm>
          <a:prstGeom prst="rect">
            <a:avLst/>
          </a:prstGeom>
          <a:noFill/>
        </p:spPr>
      </p:pic>
      <p:pic>
        <p:nvPicPr>
          <p:cNvPr id="5123" name="Picture 3" descr="C:\Users\Student\Desktop\20150417_0948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09732" y="797700"/>
            <a:ext cx="5524537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5786454"/>
            <a:ext cx="8229600" cy="649465"/>
          </a:xfrm>
        </p:spPr>
        <p:txBody>
          <a:bodyPr/>
          <a:lstStyle/>
          <a:p>
            <a:pPr algn="r">
              <a:buNone/>
            </a:pPr>
            <a:r>
              <a:rPr lang="kk-KZ" dirty="0" smtClean="0"/>
              <a:t>“Болашақ жобалары – 2015” көрмесі</a:t>
            </a:r>
            <a:endParaRPr lang="ru-RU" dirty="0"/>
          </a:p>
        </p:txBody>
      </p:sp>
      <p:pic>
        <p:nvPicPr>
          <p:cNvPr id="14338" name="Picture 2" descr="C:\Users\Student\Desktop\20150417_12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9" y="214290"/>
            <a:ext cx="7165999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Users\Student\Desktop\a7719c0eab46aa4c7ec8595aeea7f0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23" y="1750205"/>
            <a:ext cx="1377723" cy="1750233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5" name="Picture 6" descr="C:\Users\Student\Desktop\логотип КЭБП КЭУ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21" y="196291"/>
            <a:ext cx="1353526" cy="137532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5786454"/>
            <a:ext cx="8229600" cy="649465"/>
          </a:xfrm>
        </p:spPr>
        <p:txBody>
          <a:bodyPr/>
          <a:lstStyle/>
          <a:p>
            <a:pPr algn="r">
              <a:buNone/>
            </a:pPr>
            <a:r>
              <a:rPr lang="kk-KZ" dirty="0" smtClean="0"/>
              <a:t>“Болашақ жобалары – 2015” көрмесі</a:t>
            </a:r>
            <a:endParaRPr lang="ru-RU" dirty="0"/>
          </a:p>
        </p:txBody>
      </p:sp>
      <p:pic>
        <p:nvPicPr>
          <p:cNvPr id="6146" name="Picture 2" descr="C:\Users\Student\Desktop\20150417_122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7477690" cy="5608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Users\Student\Desktop\a7719c0eab46aa4c7ec8595aeea7f0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23" y="1607329"/>
            <a:ext cx="1377723" cy="1750233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5" name="Picture 6" descr="C:\Users\Student\Desktop\логотип КЭБП КЭУ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21" y="53415"/>
            <a:ext cx="1353526" cy="137532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EAEAEA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</TotalTime>
  <Words>159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“Болашақ жобалары – 2015” көрмесі  </vt:lpstr>
      <vt:lpstr>Қарағанды облысынң білім басқармасы Қарағанды облысында білім беруді дамытудың оқу – әдістемелік орталығы “Сарыарқа дарын” аймақтық ғылыми – практикалық орталығы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“Болашақ жобалары – 2015” көрмесі</dc:title>
  <dc:creator>Student</dc:creator>
  <cp:lastModifiedBy>1</cp:lastModifiedBy>
  <cp:revision>8</cp:revision>
  <dcterms:created xsi:type="dcterms:W3CDTF">2015-04-28T07:51:05Z</dcterms:created>
  <dcterms:modified xsi:type="dcterms:W3CDTF">2015-04-28T09:15:59Z</dcterms:modified>
</cp:coreProperties>
</file>